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</p:sldIdLst>
  <p:sldSz cx="21336000" cy="120015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 Condensed" panose="020B0604020202020204" charset="0"/>
      <p:regular r:id="rId16"/>
    </p:embeddedFont>
    <p:embeddedFont>
      <p:font typeface="Open Sans Hebrew Condensed Bold Bold" panose="020B0604020202020204" charset="-79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510EC-A87E-4469-9C7E-624D4A260B82}" v="5" dt="2021-07-23T19:20:40.748"/>
    <p1510:client id="{C6D1E116-CB2B-48E8-BACF-4ACAEC8D95FC}" v="79" dt="2021-07-23T18:59:00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 autoAdjust="0"/>
    <p:restoredTop sz="93957" autoAdjust="0"/>
  </p:normalViewPr>
  <p:slideViewPr>
    <p:cSldViewPr>
      <p:cViewPr>
        <p:scale>
          <a:sx n="30" d="100"/>
          <a:sy n="30" d="100"/>
        </p:scale>
        <p:origin x="1332" y="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Cardoso" userId="2079575a02cec162" providerId="LiveId" clId="{1AB510EC-A87E-4469-9C7E-624D4A260B82}"/>
    <pc:docChg chg="undo custSel modSld">
      <pc:chgData name="Daniela Cardoso" userId="2079575a02cec162" providerId="LiveId" clId="{1AB510EC-A87E-4469-9C7E-624D4A260B82}" dt="2021-07-23T19:21:18.081" v="67" actId="1037"/>
      <pc:docMkLst>
        <pc:docMk/>
      </pc:docMkLst>
      <pc:sldChg chg="modSp mod">
        <pc:chgData name="Daniela Cardoso" userId="2079575a02cec162" providerId="LiveId" clId="{1AB510EC-A87E-4469-9C7E-624D4A260B82}" dt="2021-07-23T19:15:00.789" v="1" actId="1076"/>
        <pc:sldMkLst>
          <pc:docMk/>
          <pc:sldMk cId="0" sldId="256"/>
        </pc:sldMkLst>
        <pc:spChg chg="mod">
          <ac:chgData name="Daniela Cardoso" userId="2079575a02cec162" providerId="LiveId" clId="{1AB510EC-A87E-4469-9C7E-624D4A260B82}" dt="2021-07-23T19:15:00.789" v="1" actId="1076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 mod">
        <pc:chgData name="Daniela Cardoso" userId="2079575a02cec162" providerId="LiveId" clId="{1AB510EC-A87E-4469-9C7E-624D4A260B82}" dt="2021-07-23T19:19:06.452" v="15" actId="478"/>
        <pc:sldMkLst>
          <pc:docMk/>
          <pc:sldMk cId="858797100" sldId="259"/>
        </pc:sldMkLst>
        <pc:spChg chg="mod">
          <ac:chgData name="Daniela Cardoso" userId="2079575a02cec162" providerId="LiveId" clId="{1AB510EC-A87E-4469-9C7E-624D4A260B82}" dt="2021-07-23T19:18:31.766" v="8" actId="1035"/>
          <ac:spMkLst>
            <pc:docMk/>
            <pc:sldMk cId="858797100" sldId="259"/>
            <ac:spMk id="7" creationId="{00000000-0000-0000-0000-000000000000}"/>
          </ac:spMkLst>
        </pc:spChg>
        <pc:spChg chg="mod">
          <ac:chgData name="Daniela Cardoso" userId="2079575a02cec162" providerId="LiveId" clId="{1AB510EC-A87E-4469-9C7E-624D4A260B82}" dt="2021-07-23T19:19:04.249" v="14" actId="1076"/>
          <ac:spMkLst>
            <pc:docMk/>
            <pc:sldMk cId="858797100" sldId="259"/>
            <ac:spMk id="9" creationId="{63A850DE-E55C-4970-A8A3-416A88F4DFD1}"/>
          </ac:spMkLst>
        </pc:spChg>
        <pc:picChg chg="mod">
          <ac:chgData name="Daniela Cardoso" userId="2079575a02cec162" providerId="LiveId" clId="{1AB510EC-A87E-4469-9C7E-624D4A260B82}" dt="2021-07-23T19:18:59.186" v="13" actId="1076"/>
          <ac:picMkLst>
            <pc:docMk/>
            <pc:sldMk cId="858797100" sldId="259"/>
            <ac:picMk id="5" creationId="{37262C0D-3A33-4CBD-ABCF-D5D16BB9789F}"/>
          </ac:picMkLst>
        </pc:picChg>
        <pc:picChg chg="add del mod">
          <ac:chgData name="Daniela Cardoso" userId="2079575a02cec162" providerId="LiveId" clId="{1AB510EC-A87E-4469-9C7E-624D4A260B82}" dt="2021-07-23T19:19:06.452" v="15" actId="478"/>
          <ac:picMkLst>
            <pc:docMk/>
            <pc:sldMk cId="858797100" sldId="259"/>
            <ac:picMk id="10" creationId="{0C519ECE-59E7-406A-B59A-4F35A21653B2}"/>
          </ac:picMkLst>
        </pc:picChg>
        <pc:picChg chg="add del mod">
          <ac:chgData name="Daniela Cardoso" userId="2079575a02cec162" providerId="LiveId" clId="{1AB510EC-A87E-4469-9C7E-624D4A260B82}" dt="2021-07-23T19:18:26.736" v="6" actId="14100"/>
          <ac:picMkLst>
            <pc:docMk/>
            <pc:sldMk cId="858797100" sldId="259"/>
            <ac:picMk id="18" creationId="{C99D6834-8D9D-4F0E-93BD-57E156332D99}"/>
          </ac:picMkLst>
        </pc:picChg>
      </pc:sldChg>
      <pc:sldChg chg="addSp delSp modSp mod">
        <pc:chgData name="Daniela Cardoso" userId="2079575a02cec162" providerId="LiveId" clId="{1AB510EC-A87E-4469-9C7E-624D4A260B82}" dt="2021-07-23T19:19:43.719" v="31" actId="478"/>
        <pc:sldMkLst>
          <pc:docMk/>
          <pc:sldMk cId="236383272" sldId="260"/>
        </pc:sldMkLst>
        <pc:spChg chg="mod">
          <ac:chgData name="Daniela Cardoso" userId="2079575a02cec162" providerId="LiveId" clId="{1AB510EC-A87E-4469-9C7E-624D4A260B82}" dt="2021-07-23T19:19:40.829" v="30" actId="1036"/>
          <ac:spMkLst>
            <pc:docMk/>
            <pc:sldMk cId="236383272" sldId="260"/>
            <ac:spMk id="9" creationId="{63A850DE-E55C-4970-A8A3-416A88F4DFD1}"/>
          </ac:spMkLst>
        </pc:spChg>
        <pc:picChg chg="mod">
          <ac:chgData name="Daniela Cardoso" userId="2079575a02cec162" providerId="LiveId" clId="{1AB510EC-A87E-4469-9C7E-624D4A260B82}" dt="2021-07-23T19:19:23.080" v="21" actId="1037"/>
          <ac:picMkLst>
            <pc:docMk/>
            <pc:sldMk cId="236383272" sldId="260"/>
            <ac:picMk id="5" creationId="{6A26EA44-6CFB-4F0E-8A3E-AC66C833A2C4}"/>
          </ac:picMkLst>
        </pc:picChg>
        <pc:picChg chg="add del mod">
          <ac:chgData name="Daniela Cardoso" userId="2079575a02cec162" providerId="LiveId" clId="{1AB510EC-A87E-4469-9C7E-624D4A260B82}" dt="2021-07-23T19:19:43.719" v="31" actId="478"/>
          <ac:picMkLst>
            <pc:docMk/>
            <pc:sldMk cId="236383272" sldId="260"/>
            <ac:picMk id="10" creationId="{45A13FD6-EC7C-4582-B6D3-1876846DF194}"/>
          </ac:picMkLst>
        </pc:picChg>
      </pc:sldChg>
      <pc:sldChg chg="addSp delSp modSp mod">
        <pc:chgData name="Daniela Cardoso" userId="2079575a02cec162" providerId="LiveId" clId="{1AB510EC-A87E-4469-9C7E-624D4A260B82}" dt="2021-07-23T19:20:36.576" v="53" actId="1035"/>
        <pc:sldMkLst>
          <pc:docMk/>
          <pc:sldMk cId="2794629279" sldId="261"/>
        </pc:sldMkLst>
        <pc:spChg chg="mod">
          <ac:chgData name="Daniela Cardoso" userId="2079575a02cec162" providerId="LiveId" clId="{1AB510EC-A87E-4469-9C7E-624D4A260B82}" dt="2021-07-23T19:20:01.327" v="37" actId="1035"/>
          <ac:spMkLst>
            <pc:docMk/>
            <pc:sldMk cId="2794629279" sldId="261"/>
            <ac:spMk id="7" creationId="{00000000-0000-0000-0000-000000000000}"/>
          </ac:spMkLst>
        </pc:spChg>
        <pc:spChg chg="mod">
          <ac:chgData name="Daniela Cardoso" userId="2079575a02cec162" providerId="LiveId" clId="{1AB510EC-A87E-4469-9C7E-624D4A260B82}" dt="2021-07-23T19:20:36.576" v="53" actId="1035"/>
          <ac:spMkLst>
            <pc:docMk/>
            <pc:sldMk cId="2794629279" sldId="261"/>
            <ac:spMk id="10" creationId="{C4FBB327-DF6B-4C45-8811-FAADD771C11D}"/>
          </ac:spMkLst>
        </pc:spChg>
        <pc:picChg chg="mod">
          <ac:chgData name="Daniela Cardoso" userId="2079575a02cec162" providerId="LiveId" clId="{1AB510EC-A87E-4469-9C7E-624D4A260B82}" dt="2021-07-23T19:19:54.984" v="34" actId="14100"/>
          <ac:picMkLst>
            <pc:docMk/>
            <pc:sldMk cId="2794629279" sldId="261"/>
            <ac:picMk id="3" creationId="{B4262410-DFBB-46BE-A888-E68C709C2FE9}"/>
          </ac:picMkLst>
        </pc:picChg>
        <pc:picChg chg="mod">
          <ac:chgData name="Daniela Cardoso" userId="2079575a02cec162" providerId="LiveId" clId="{1AB510EC-A87E-4469-9C7E-624D4A260B82}" dt="2021-07-23T19:20:24.827" v="42" actId="14100"/>
          <ac:picMkLst>
            <pc:docMk/>
            <pc:sldMk cId="2794629279" sldId="261"/>
            <ac:picMk id="8" creationId="{7FC2E7EE-97D4-4068-8C3D-31265A0FD9E5}"/>
          </ac:picMkLst>
        </pc:picChg>
        <pc:picChg chg="add del mod">
          <ac:chgData name="Daniela Cardoso" userId="2079575a02cec162" providerId="LiveId" clId="{1AB510EC-A87E-4469-9C7E-624D4A260B82}" dt="2021-07-23T19:20:15.724" v="41" actId="478"/>
          <ac:picMkLst>
            <pc:docMk/>
            <pc:sldMk cId="2794629279" sldId="261"/>
            <ac:picMk id="11" creationId="{35C5E5CF-B0A1-4A63-A129-3350E020B2F2}"/>
          </ac:picMkLst>
        </pc:picChg>
        <pc:picChg chg="add del mod">
          <ac:chgData name="Daniela Cardoso" userId="2079575a02cec162" providerId="LiveId" clId="{1AB510EC-A87E-4469-9C7E-624D4A260B82}" dt="2021-07-23T19:20:29.327" v="45" actId="478"/>
          <ac:picMkLst>
            <pc:docMk/>
            <pc:sldMk cId="2794629279" sldId="261"/>
            <ac:picMk id="12" creationId="{B889EB0B-CDA6-4893-9081-FB47930B3EA4}"/>
          </ac:picMkLst>
        </pc:picChg>
      </pc:sldChg>
      <pc:sldChg chg="addSp delSp modSp mod">
        <pc:chgData name="Daniela Cardoso" userId="2079575a02cec162" providerId="LiveId" clId="{1AB510EC-A87E-4469-9C7E-624D4A260B82}" dt="2021-07-23T19:21:18.081" v="67" actId="1037"/>
        <pc:sldMkLst>
          <pc:docMk/>
          <pc:sldMk cId="2052533416" sldId="262"/>
        </pc:sldMkLst>
        <pc:spChg chg="mod">
          <ac:chgData name="Daniela Cardoso" userId="2079575a02cec162" providerId="LiveId" clId="{1AB510EC-A87E-4469-9C7E-624D4A260B82}" dt="2021-07-23T19:21:18.081" v="67" actId="1037"/>
          <ac:spMkLst>
            <pc:docMk/>
            <pc:sldMk cId="2052533416" sldId="262"/>
            <ac:spMk id="12" creationId="{58C75C0B-5F42-4F3D-A6DC-C8D5718AC4DA}"/>
          </ac:spMkLst>
        </pc:spChg>
        <pc:picChg chg="mod">
          <ac:chgData name="Daniela Cardoso" userId="2079575a02cec162" providerId="LiveId" clId="{1AB510EC-A87E-4469-9C7E-624D4A260B82}" dt="2021-07-23T19:20:50.185" v="56" actId="14100"/>
          <ac:picMkLst>
            <pc:docMk/>
            <pc:sldMk cId="2052533416" sldId="262"/>
            <ac:picMk id="11" creationId="{43BEE0D3-A9BD-4E3B-B6B5-AA95D32F6ACA}"/>
          </ac:picMkLst>
        </pc:picChg>
        <pc:picChg chg="add del mod">
          <ac:chgData name="Daniela Cardoso" userId="2079575a02cec162" providerId="LiveId" clId="{1AB510EC-A87E-4469-9C7E-624D4A260B82}" dt="2021-07-23T19:20:51.450" v="57" actId="478"/>
          <ac:picMkLst>
            <pc:docMk/>
            <pc:sldMk cId="2052533416" sldId="262"/>
            <ac:picMk id="17" creationId="{B7F79E96-F425-46CE-8695-483D3A40DA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718B2-7ED4-45DE-A50E-4CF24C38B1E6}" type="datetimeFigureOut">
              <a:rPr lang="pt-BR" smtClean="0"/>
              <a:t>23/07/2021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7689-2868-4056-948E-4E5883D01A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77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7689-2868-4056-948E-4E5883D01A8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22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bg1"/>
            </a:gs>
            <a:gs pos="100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rcRect r="29918"/>
          <a:stretch/>
        </p:blipFill>
        <p:spPr>
          <a:xfrm>
            <a:off x="8623585" y="0"/>
            <a:ext cx="12712415" cy="12092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638" r="69314"/>
          <a:stretch/>
        </p:blipFill>
        <p:spPr>
          <a:xfrm flipH="1">
            <a:off x="8623585" y="-15907"/>
            <a:ext cx="3398726" cy="121126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5751" t="1183" r="11511"/>
          <a:stretch/>
        </p:blipFill>
        <p:spPr>
          <a:xfrm flipH="1">
            <a:off x="18524237" y="-59474"/>
            <a:ext cx="3324176" cy="1212044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2700000">
            <a:off x="-3891680" y="-2582304"/>
            <a:ext cx="7095776" cy="7095776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-4632143" y="-2564609"/>
            <a:ext cx="7095776" cy="7095776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grpSp>
        <p:nvGrpSpPr>
          <p:cNvPr id="9" name="Group 9"/>
          <p:cNvGrpSpPr/>
          <p:nvPr/>
        </p:nvGrpSpPr>
        <p:grpSpPr>
          <a:xfrm rot="2700000">
            <a:off x="-4961551" y="7860984"/>
            <a:ext cx="7095776" cy="7095776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1" name="Group 11"/>
          <p:cNvGrpSpPr/>
          <p:nvPr/>
        </p:nvGrpSpPr>
        <p:grpSpPr>
          <a:xfrm rot="2700000">
            <a:off x="17795252" y="5890278"/>
            <a:ext cx="12524352" cy="12524352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81200" y="5610375"/>
            <a:ext cx="6824569" cy="110588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9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Hebrew Condensed Bold Bold"/>
              </a:rPr>
              <a:t>GÁS NATURAL</a:t>
            </a:r>
          </a:p>
        </p:txBody>
      </p:sp>
      <p:grpSp>
        <p:nvGrpSpPr>
          <p:cNvPr id="14" name="Group 14"/>
          <p:cNvGrpSpPr/>
          <p:nvPr/>
        </p:nvGrpSpPr>
        <p:grpSpPr>
          <a:xfrm rot="2700000">
            <a:off x="-5761656" y="7823052"/>
            <a:ext cx="7095776" cy="7095776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grpSp>
        <p:nvGrpSpPr>
          <p:cNvPr id="16" name="Group 16"/>
          <p:cNvGrpSpPr/>
          <p:nvPr/>
        </p:nvGrpSpPr>
        <p:grpSpPr>
          <a:xfrm rot="2700000">
            <a:off x="18748279" y="5817719"/>
            <a:ext cx="12524352" cy="12524352"/>
            <a:chOff x="0" y="0"/>
            <a:chExt cx="1913890" cy="19138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>
            <a:extLst>
              <a:ext uri="{FF2B5EF4-FFF2-40B4-BE49-F238E27FC236}">
                <a16:creationId xmlns:a16="http://schemas.microsoft.com/office/drawing/2014/main" id="{2E3F84EB-21A1-44A7-BE0F-2AED3D615411}"/>
              </a:ext>
            </a:extLst>
          </p:cNvPr>
          <p:cNvGrpSpPr/>
          <p:nvPr/>
        </p:nvGrpSpPr>
        <p:grpSpPr>
          <a:xfrm rot="2700000">
            <a:off x="17795252" y="5890278"/>
            <a:ext cx="12524352" cy="12524352"/>
            <a:chOff x="0" y="0"/>
            <a:chExt cx="1913890" cy="191389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F0C053A-5DCF-412A-B151-B06569B452C1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A599DA0B-ED84-4890-AA80-BFC7B02AD979}"/>
              </a:ext>
            </a:extLst>
          </p:cNvPr>
          <p:cNvGrpSpPr/>
          <p:nvPr/>
        </p:nvGrpSpPr>
        <p:grpSpPr>
          <a:xfrm rot="2700000">
            <a:off x="18748279" y="5817719"/>
            <a:ext cx="12524352" cy="12524352"/>
            <a:chOff x="0" y="0"/>
            <a:chExt cx="1913890" cy="191389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8CC8D268-F1FD-479E-BD1F-3202877B629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sp>
        <p:nvSpPr>
          <p:cNvPr id="21" name="TextBox 13">
            <a:extLst>
              <a:ext uri="{FF2B5EF4-FFF2-40B4-BE49-F238E27FC236}">
                <a16:creationId xmlns:a16="http://schemas.microsoft.com/office/drawing/2014/main" id="{29B2E2F5-79FF-4DCD-A87A-EC72BE780C53}"/>
              </a:ext>
            </a:extLst>
          </p:cNvPr>
          <p:cNvSpPr txBox="1"/>
          <p:nvPr/>
        </p:nvSpPr>
        <p:spPr>
          <a:xfrm>
            <a:off x="4648200" y="1735910"/>
            <a:ext cx="4101652" cy="1062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Hebrew Condensed Bold Bold"/>
              </a:rPr>
              <a:t>OBJETIVO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54EEF06-4B2A-4C9C-85D5-B73C66399834}"/>
              </a:ext>
            </a:extLst>
          </p:cNvPr>
          <p:cNvSpPr txBox="1"/>
          <p:nvPr/>
        </p:nvSpPr>
        <p:spPr>
          <a:xfrm>
            <a:off x="2099631" y="9376392"/>
            <a:ext cx="1451197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5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Contratantes dos serviços ofertados, incluindo </a:t>
            </a:r>
            <a:r>
              <a:rPr lang="pt-BR" sz="5500" dirty="0" err="1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PCD’s</a:t>
            </a:r>
            <a:r>
              <a:rPr lang="pt-BR" sz="55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. </a:t>
            </a:r>
          </a:p>
        </p:txBody>
      </p:sp>
      <p:pic>
        <p:nvPicPr>
          <p:cNvPr id="6" name="Gráfico 5" descr="Na mosca com preenchimento sólido">
            <a:extLst>
              <a:ext uri="{FF2B5EF4-FFF2-40B4-BE49-F238E27FC236}">
                <a16:creationId xmlns:a16="http://schemas.microsoft.com/office/drawing/2014/main" id="{0DF7BAEB-0D58-4CEC-949C-5E9981FA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1809750"/>
            <a:ext cx="914400" cy="914400"/>
          </a:xfrm>
          <a:prstGeom prst="rect">
            <a:avLst/>
          </a:prstGeom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CBDA58E4-5484-4631-9975-80082C4A7E58}"/>
              </a:ext>
            </a:extLst>
          </p:cNvPr>
          <p:cNvSpPr txBox="1"/>
          <p:nvPr/>
        </p:nvSpPr>
        <p:spPr>
          <a:xfrm>
            <a:off x="5236648" y="6792977"/>
            <a:ext cx="6129972" cy="106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Hebrew Condensed Bold Bold"/>
              </a:rPr>
              <a:t>PÚBLICO-ALVO</a:t>
            </a:r>
          </a:p>
        </p:txBody>
      </p:sp>
      <p:pic>
        <p:nvPicPr>
          <p:cNvPr id="8" name="Gráfico 7" descr="Público-alvo com preenchimento sólido">
            <a:extLst>
              <a:ext uri="{FF2B5EF4-FFF2-40B4-BE49-F238E27FC236}">
                <a16:creationId xmlns:a16="http://schemas.microsoft.com/office/drawing/2014/main" id="{AF7ED0C5-39CA-4ECA-A5C7-1DB30A8FB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6920" y="6838950"/>
            <a:ext cx="1062080" cy="106208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343EC552-7037-4A81-B3F6-302580E525C3}"/>
              </a:ext>
            </a:extLst>
          </p:cNvPr>
          <p:cNvSpPr txBox="1"/>
          <p:nvPr/>
        </p:nvSpPr>
        <p:spPr>
          <a:xfrm>
            <a:off x="2133600" y="4171950"/>
            <a:ext cx="1828799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5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Conhecer diversas formas de utilização do gás natural</a:t>
            </a:r>
          </a:p>
        </p:txBody>
      </p:sp>
      <p:pic>
        <p:nvPicPr>
          <p:cNvPr id="1026" name="Picture 2" descr="Autismo – Wikipédia, a enciclopédia livre">
            <a:extLst>
              <a:ext uri="{FF2B5EF4-FFF2-40B4-BE49-F238E27FC236}">
                <a16:creationId xmlns:a16="http://schemas.microsoft.com/office/drawing/2014/main" id="{A9F565D3-B732-4C4C-9844-2DEBA370B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22" b="92135" l="8182" r="91364">
                        <a14:foregroundMark x1="15455" y1="8146" x2="15455" y2="8146"/>
                        <a14:foregroundMark x1="91818" y1="62921" x2="91818" y2="62921"/>
                        <a14:foregroundMark x1="37273" y1="91573" x2="37273" y2="91573"/>
                        <a14:foregroundMark x1="36364" y1="92135" x2="36364" y2="92135"/>
                        <a14:foregroundMark x1="28636" y1="87640" x2="28636" y2="87640"/>
                        <a14:foregroundMark x1="31818" y1="89888" x2="31818" y2="89888"/>
                        <a14:foregroundMark x1="24091" y1="66854" x2="32273" y2="76124"/>
                        <a14:foregroundMark x1="8182" y1="23876" x2="8182" y2="23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7740">
            <a:off x="3691127" y="6927576"/>
            <a:ext cx="534870" cy="8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5">
            <a:extLst>
              <a:ext uri="{FF2B5EF4-FFF2-40B4-BE49-F238E27FC236}">
                <a16:creationId xmlns:a16="http://schemas.microsoft.com/office/drawing/2014/main" id="{D1C3C450-2B79-4392-8FCB-00AA39D02EF3}"/>
              </a:ext>
            </a:extLst>
          </p:cNvPr>
          <p:cNvGrpSpPr/>
          <p:nvPr/>
        </p:nvGrpSpPr>
        <p:grpSpPr>
          <a:xfrm rot="2700000">
            <a:off x="1188240" y="5260534"/>
            <a:ext cx="7095776" cy="7095776"/>
            <a:chOff x="0" y="0"/>
            <a:chExt cx="1913890" cy="191389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CB69C82-506C-45D7-923B-1F63FF9200C1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CD149EAC-B952-4105-9955-FEAA4EC4646A}"/>
              </a:ext>
            </a:extLst>
          </p:cNvPr>
          <p:cNvGrpSpPr/>
          <p:nvPr/>
        </p:nvGrpSpPr>
        <p:grpSpPr>
          <a:xfrm rot="2700000">
            <a:off x="461551" y="5241482"/>
            <a:ext cx="7095776" cy="7095776"/>
            <a:chOff x="0" y="0"/>
            <a:chExt cx="1913890" cy="191389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514E8EE-DC04-4025-94A1-2DFB29CD306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42339" y="7253687"/>
            <a:ext cx="6934200" cy="3471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4"/>
              </a:lnSpc>
              <a:spcBef>
                <a:spcPct val="0"/>
              </a:spcBef>
            </a:pPr>
            <a:r>
              <a:rPr lang="en-US" sz="55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“O GÁS NATURAL É DE ORIGEM FÓSSIL, RESULTADO DA DECOMPOSIÇÃO DA MATÉRIA ORGÂNICA FÓSSIL NO INTERIOR DA TERRA.”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2E3F84EB-21A1-44A7-BE0F-2AED3D615411}"/>
              </a:ext>
            </a:extLst>
          </p:cNvPr>
          <p:cNvGrpSpPr/>
          <p:nvPr/>
        </p:nvGrpSpPr>
        <p:grpSpPr>
          <a:xfrm rot="2700000">
            <a:off x="17795252" y="5890278"/>
            <a:ext cx="12524352" cy="12524352"/>
            <a:chOff x="0" y="0"/>
            <a:chExt cx="1913890" cy="1913890"/>
          </a:xfrm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F0C053A-5DCF-412A-B151-B06569B452C1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A599DA0B-ED84-4890-AA80-BFC7B02AD979}"/>
              </a:ext>
            </a:extLst>
          </p:cNvPr>
          <p:cNvGrpSpPr/>
          <p:nvPr/>
        </p:nvGrpSpPr>
        <p:grpSpPr>
          <a:xfrm rot="2700000">
            <a:off x="18748279" y="5817719"/>
            <a:ext cx="12524352" cy="12524352"/>
            <a:chOff x="0" y="0"/>
            <a:chExt cx="1913890" cy="1913890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8CC8D268-F1FD-479E-BD1F-3202877B629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pic>
        <p:nvPicPr>
          <p:cNvPr id="1032" name="Picture 8" descr="Pin em Ciências Naturais">
            <a:extLst>
              <a:ext uri="{FF2B5EF4-FFF2-40B4-BE49-F238E27FC236}">
                <a16:creationId xmlns:a16="http://schemas.microsoft.com/office/drawing/2014/main" id="{9E0EC152-17AD-43E8-A429-7141E8612C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89" y="3826328"/>
            <a:ext cx="7432885" cy="74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B7E55DB5-3D0E-46C0-8AFB-8A7E65565C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rot="20831836">
            <a:off x="10115302" y="1954414"/>
            <a:ext cx="5628157" cy="3743826"/>
          </a:xfrm>
          <a:prstGeom prst="rect">
            <a:avLst/>
          </a:prstGeom>
          <a:effectLst>
            <a:outerShdw blurRad="698500" dist="1282700" dir="2820000" algn="tl" rotWithShape="0">
              <a:schemeClr val="tx1">
                <a:lumMod val="85000"/>
                <a:lumOff val="15000"/>
                <a:alpha val="76000"/>
              </a:schemeClr>
            </a:outerShdw>
          </a:effectLst>
          <a:scene3d>
            <a:camera prst="obliqueBottomRight">
              <a:rot lat="0" lon="0" rev="21299999"/>
            </a:camera>
            <a:lightRig rig="threePt" dir="t"/>
          </a:scene3d>
          <a:sp3d z="647700"/>
        </p:spPr>
      </p:pic>
    </p:spTree>
    <p:extLst>
      <p:ext uri="{BB962C8B-B14F-4D97-AF65-F5344CB8AC3E}">
        <p14:creationId xmlns:p14="http://schemas.microsoft.com/office/powerpoint/2010/main" val="13525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1">
            <a:extLst>
              <a:ext uri="{FF2B5EF4-FFF2-40B4-BE49-F238E27FC236}">
                <a16:creationId xmlns:a16="http://schemas.microsoft.com/office/drawing/2014/main" id="{AB951295-1BDD-4918-A323-0B58CC5CB7CD}"/>
              </a:ext>
            </a:extLst>
          </p:cNvPr>
          <p:cNvGrpSpPr/>
          <p:nvPr/>
        </p:nvGrpSpPr>
        <p:grpSpPr>
          <a:xfrm rot="2700000">
            <a:off x="15734895" y="-593368"/>
            <a:ext cx="9906812" cy="10629953"/>
            <a:chOff x="0" y="0"/>
            <a:chExt cx="1913890" cy="191389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1076E3-A6C4-4C3D-98F9-409BE91E56B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7408200A-AC5E-486D-A289-BE6B0062A7E3}"/>
              </a:ext>
            </a:extLst>
          </p:cNvPr>
          <p:cNvGrpSpPr/>
          <p:nvPr/>
        </p:nvGrpSpPr>
        <p:grpSpPr>
          <a:xfrm rot="2700000">
            <a:off x="16665551" y="-511583"/>
            <a:ext cx="9906812" cy="10629953"/>
            <a:chOff x="0" y="0"/>
            <a:chExt cx="1913890" cy="191389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EB8E7C7-D2E4-4FFC-A9C7-168AA8672DE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pic>
        <p:nvPicPr>
          <p:cNvPr id="12" name="Imagem 11" descr="Cozinha com armários brancos&#10;&#10;Descrição gerada automaticamente">
            <a:extLst>
              <a:ext uri="{FF2B5EF4-FFF2-40B4-BE49-F238E27FC236}">
                <a16:creationId xmlns:a16="http://schemas.microsoft.com/office/drawing/2014/main" id="{2B1B78D8-7010-4173-88EB-2F5638CEE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" r="7851"/>
          <a:stretch/>
        </p:blipFill>
        <p:spPr>
          <a:xfrm>
            <a:off x="2520388" y="-19050"/>
            <a:ext cx="15876124" cy="10593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F4A85352-7A68-435E-9BF6-CCA5510A1F79}"/>
              </a:ext>
            </a:extLst>
          </p:cNvPr>
          <p:cNvSpPr txBox="1"/>
          <p:nvPr/>
        </p:nvSpPr>
        <p:spPr>
          <a:xfrm>
            <a:off x="533400" y="10191750"/>
            <a:ext cx="19850100" cy="1059143"/>
          </a:xfrm>
          <a:prstGeom prst="rect">
            <a:avLst/>
          </a:prstGeom>
          <a:solidFill>
            <a:srgbClr val="FFFFFF"/>
          </a:solidFill>
          <a:effectLst>
            <a:glow rad="139700">
              <a:schemeClr val="bg2">
                <a:lumMod val="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endParaRPr lang="pt-BR" sz="700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600" y="10675755"/>
            <a:ext cx="20772513" cy="6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pt-BR" sz="7000" b="0" i="0" dirty="0">
                <a:effectLst/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O GÁS NATURAL É LARGAMENTE UTILIZADO EM RESIDÊNCIAS, PARA...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Cadeira e mesa de madeira&#10;&#10;Descrição gerada automaticamente">
            <a:extLst>
              <a:ext uri="{FF2B5EF4-FFF2-40B4-BE49-F238E27FC236}">
                <a16:creationId xmlns:a16="http://schemas.microsoft.com/office/drawing/2014/main" id="{C99D6834-8D9D-4F0E-93BD-57E156332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9995" r="16245" b="12480"/>
          <a:stretch/>
        </p:blipFill>
        <p:spPr>
          <a:xfrm>
            <a:off x="-38100" y="37277"/>
            <a:ext cx="9867900" cy="63742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1">
            <a:extLst>
              <a:ext uri="{FF2B5EF4-FFF2-40B4-BE49-F238E27FC236}">
                <a16:creationId xmlns:a16="http://schemas.microsoft.com/office/drawing/2014/main" id="{AB951295-1BDD-4918-A323-0B58CC5CB7CD}"/>
              </a:ext>
            </a:extLst>
          </p:cNvPr>
          <p:cNvGrpSpPr/>
          <p:nvPr/>
        </p:nvGrpSpPr>
        <p:grpSpPr>
          <a:xfrm rot="2700000">
            <a:off x="14599907" y="-1425983"/>
            <a:ext cx="9906812" cy="10629953"/>
            <a:chOff x="0" y="0"/>
            <a:chExt cx="1913890" cy="191389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1076E3-A6C4-4C3D-98F9-409BE91E56B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7408200A-AC5E-486D-A289-BE6B0062A7E3}"/>
              </a:ext>
            </a:extLst>
          </p:cNvPr>
          <p:cNvGrpSpPr/>
          <p:nvPr/>
        </p:nvGrpSpPr>
        <p:grpSpPr>
          <a:xfrm rot="2700000">
            <a:off x="15570006" y="-1425982"/>
            <a:ext cx="9906812" cy="10629953"/>
            <a:chOff x="0" y="0"/>
            <a:chExt cx="1913890" cy="191389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EB8E7C7-D2E4-4FFC-A9C7-168AA8672DE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72938" y="6305550"/>
            <a:ext cx="6632862" cy="1308948"/>
          </a:xfrm>
          <a:prstGeom prst="rect">
            <a:avLst/>
          </a:prstGeom>
          <a:solidFill>
            <a:srgbClr val="FFFFFF"/>
          </a:solidFill>
          <a:effectLst>
            <a:glow rad="139700">
              <a:schemeClr val="bg2">
                <a:lumMod val="90000"/>
                <a:alpha val="40000"/>
              </a:schemeClr>
            </a:glo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endParaRPr lang="pt-BR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pt-BR" sz="7000" spc="44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AQUECER SAUNAS</a:t>
            </a:r>
          </a:p>
        </p:txBody>
      </p:sp>
      <p:pic>
        <p:nvPicPr>
          <p:cNvPr id="5" name="Imagem 4" descr="Piscina com água azul&#10;&#10;Descrição gerada automaticamente">
            <a:extLst>
              <a:ext uri="{FF2B5EF4-FFF2-40B4-BE49-F238E27FC236}">
                <a16:creationId xmlns:a16="http://schemas.microsoft.com/office/drawing/2014/main" id="{37262C0D-3A33-4CBD-ABCF-D5D16BB97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" r="2760"/>
          <a:stretch/>
        </p:blipFill>
        <p:spPr>
          <a:xfrm>
            <a:off x="10992870" y="3995043"/>
            <a:ext cx="10343130" cy="637426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63A850DE-E55C-4970-A8A3-416A88F4DFD1}"/>
              </a:ext>
            </a:extLst>
          </p:cNvPr>
          <p:cNvSpPr txBox="1"/>
          <p:nvPr/>
        </p:nvSpPr>
        <p:spPr>
          <a:xfrm>
            <a:off x="13683875" y="10220966"/>
            <a:ext cx="4961120" cy="1077218"/>
          </a:xfrm>
          <a:prstGeom prst="rect">
            <a:avLst/>
          </a:prstGeom>
          <a:solidFill>
            <a:srgbClr val="FFFFFF"/>
          </a:solidFill>
          <a:effectLst>
            <a:glow rad="139700">
              <a:schemeClr val="bg2">
                <a:lumMod val="90000"/>
                <a:alpha val="40000"/>
              </a:schemeClr>
            </a:glo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PISCINAS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7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1">
            <a:extLst>
              <a:ext uri="{FF2B5EF4-FFF2-40B4-BE49-F238E27FC236}">
                <a16:creationId xmlns:a16="http://schemas.microsoft.com/office/drawing/2014/main" id="{AB951295-1BDD-4918-A323-0B58CC5CB7CD}"/>
              </a:ext>
            </a:extLst>
          </p:cNvPr>
          <p:cNvGrpSpPr/>
          <p:nvPr/>
        </p:nvGrpSpPr>
        <p:grpSpPr>
          <a:xfrm rot="2700000">
            <a:off x="14599907" y="-1425983"/>
            <a:ext cx="9906812" cy="10629953"/>
            <a:chOff x="0" y="0"/>
            <a:chExt cx="1913890" cy="191389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1076E3-A6C4-4C3D-98F9-409BE91E56B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7408200A-AC5E-486D-A289-BE6B0062A7E3}"/>
              </a:ext>
            </a:extLst>
          </p:cNvPr>
          <p:cNvGrpSpPr/>
          <p:nvPr/>
        </p:nvGrpSpPr>
        <p:grpSpPr>
          <a:xfrm rot="2700000">
            <a:off x="15570006" y="-1425982"/>
            <a:ext cx="9906812" cy="10629953"/>
            <a:chOff x="0" y="0"/>
            <a:chExt cx="1913890" cy="191389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EB8E7C7-D2E4-4FFC-A9C7-168AA8672DE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pic>
        <p:nvPicPr>
          <p:cNvPr id="3" name="Imagem 2" descr="Uma imagem contendo no interior, foto, água, mesa&#10;&#10;Descrição gerada automaticamente">
            <a:extLst>
              <a:ext uri="{FF2B5EF4-FFF2-40B4-BE49-F238E27FC236}">
                <a16:creationId xmlns:a16="http://schemas.microsoft.com/office/drawing/2014/main" id="{2F1AFAE5-1C3B-47EB-99F7-F03E9B136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1" r="29164" b="18144"/>
          <a:stretch/>
        </p:blipFill>
        <p:spPr>
          <a:xfrm>
            <a:off x="12292470" y="-95250"/>
            <a:ext cx="7727629" cy="948708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 descr="Uma imagem contendo fogão, eletrodoméstico, aparelho, mesa&#10;&#10;Descrição gerada automaticamente">
            <a:extLst>
              <a:ext uri="{FF2B5EF4-FFF2-40B4-BE49-F238E27FC236}">
                <a16:creationId xmlns:a16="http://schemas.microsoft.com/office/drawing/2014/main" id="{6A26EA44-6CFB-4F0E-8A3E-AC66C833A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5949"/>
            <a:ext cx="11209868" cy="63055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63A850DE-E55C-4970-A8A3-416A88F4DFD1}"/>
              </a:ext>
            </a:extLst>
          </p:cNvPr>
          <p:cNvSpPr txBox="1"/>
          <p:nvPr/>
        </p:nvSpPr>
        <p:spPr>
          <a:xfrm>
            <a:off x="1138870" y="4694932"/>
            <a:ext cx="8763000" cy="1077218"/>
          </a:xfrm>
          <a:prstGeom prst="rect">
            <a:avLst/>
          </a:prstGeom>
          <a:solidFill>
            <a:srgbClr val="FFFFFF"/>
          </a:solidFill>
          <a:effectLst>
            <a:glow rad="139700">
              <a:schemeClr val="bg2">
                <a:lumMod val="90000"/>
                <a:alpha val="40000"/>
              </a:schemeClr>
            </a:glo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ACENDIMENTOS DE FOGÃO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4999" y="9353550"/>
            <a:ext cx="5638801" cy="1077218"/>
          </a:xfrm>
          <a:prstGeom prst="rect">
            <a:avLst/>
          </a:prstGeom>
          <a:solidFill>
            <a:srgbClr val="FFFFFF"/>
          </a:solidFill>
          <a:effectLst>
            <a:glow rad="139700">
              <a:schemeClr val="bg2">
                <a:lumMod val="90000"/>
                <a:alpha val="40000"/>
              </a:schemeClr>
            </a:glo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CHUVEIROS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B4262410-DFBB-46BE-A888-E68C709C2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29"/>
          <a:stretch/>
        </p:blipFill>
        <p:spPr>
          <a:xfrm>
            <a:off x="26642" y="-17870"/>
            <a:ext cx="9748055" cy="6514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1">
            <a:extLst>
              <a:ext uri="{FF2B5EF4-FFF2-40B4-BE49-F238E27FC236}">
                <a16:creationId xmlns:a16="http://schemas.microsoft.com/office/drawing/2014/main" id="{AB951295-1BDD-4918-A323-0B58CC5CB7CD}"/>
              </a:ext>
            </a:extLst>
          </p:cNvPr>
          <p:cNvGrpSpPr/>
          <p:nvPr/>
        </p:nvGrpSpPr>
        <p:grpSpPr>
          <a:xfrm rot="2700000">
            <a:off x="14599907" y="-1425983"/>
            <a:ext cx="9906812" cy="10629953"/>
            <a:chOff x="0" y="0"/>
            <a:chExt cx="1913890" cy="191389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1076E3-A6C4-4C3D-98F9-409BE91E56B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7408200A-AC5E-486D-A289-BE6B0062A7E3}"/>
              </a:ext>
            </a:extLst>
          </p:cNvPr>
          <p:cNvGrpSpPr/>
          <p:nvPr/>
        </p:nvGrpSpPr>
        <p:grpSpPr>
          <a:xfrm rot="2700000">
            <a:off x="15570006" y="-1425982"/>
            <a:ext cx="9906812" cy="10629953"/>
            <a:chOff x="0" y="0"/>
            <a:chExt cx="1913890" cy="191389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EB8E7C7-D2E4-4FFC-A9C7-168AA8672DE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19169" y="6457950"/>
            <a:ext cx="8763000" cy="130894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endParaRPr lang="pt-BR" sz="700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SISTEMAS DE REFRIGERAÇÃO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  <p:pic>
        <p:nvPicPr>
          <p:cNvPr id="8" name="Imagem 7" descr="Lareira com fogo&#10;&#10;Descrição gerada automaticamente com confiança baixa">
            <a:extLst>
              <a:ext uri="{FF2B5EF4-FFF2-40B4-BE49-F238E27FC236}">
                <a16:creationId xmlns:a16="http://schemas.microsoft.com/office/drawing/2014/main" id="{7FC2E7EE-97D4-4068-8C3D-31265A0FD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2"/>
          <a:stretch/>
        </p:blipFill>
        <p:spPr>
          <a:xfrm>
            <a:off x="11322371" y="5738142"/>
            <a:ext cx="9975529" cy="626335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C4FBB327-DF6B-4C45-8811-FAADD771C11D}"/>
              </a:ext>
            </a:extLst>
          </p:cNvPr>
          <p:cNvSpPr txBox="1"/>
          <p:nvPr/>
        </p:nvSpPr>
        <p:spPr>
          <a:xfrm>
            <a:off x="13678425" y="4476750"/>
            <a:ext cx="5263419" cy="130894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endParaRPr lang="pt-BR" sz="700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LAREIRAS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62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1">
            <a:extLst>
              <a:ext uri="{FF2B5EF4-FFF2-40B4-BE49-F238E27FC236}">
                <a16:creationId xmlns:a16="http://schemas.microsoft.com/office/drawing/2014/main" id="{AB951295-1BDD-4918-A323-0B58CC5CB7CD}"/>
              </a:ext>
            </a:extLst>
          </p:cNvPr>
          <p:cNvGrpSpPr/>
          <p:nvPr/>
        </p:nvGrpSpPr>
        <p:grpSpPr>
          <a:xfrm rot="2700000">
            <a:off x="14599907" y="-1425983"/>
            <a:ext cx="9906812" cy="10629953"/>
            <a:chOff x="0" y="0"/>
            <a:chExt cx="1913890" cy="191389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1076E3-A6C4-4C3D-98F9-409BE91E56B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7408200A-AC5E-486D-A289-BE6B0062A7E3}"/>
              </a:ext>
            </a:extLst>
          </p:cNvPr>
          <p:cNvGrpSpPr/>
          <p:nvPr/>
        </p:nvGrpSpPr>
        <p:grpSpPr>
          <a:xfrm rot="2700000">
            <a:off x="15570006" y="-1425982"/>
            <a:ext cx="9906812" cy="10629953"/>
            <a:chOff x="0" y="0"/>
            <a:chExt cx="1913890" cy="191389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EB8E7C7-D2E4-4FFC-A9C7-168AA8672DE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pic>
        <p:nvPicPr>
          <p:cNvPr id="3" name="Imagem 2" descr="Uma imagem contendo no interior, comida, bolo, cozido&#10;&#10;Descrição gerada automaticamente">
            <a:extLst>
              <a:ext uri="{FF2B5EF4-FFF2-40B4-BE49-F238E27FC236}">
                <a16:creationId xmlns:a16="http://schemas.microsoft.com/office/drawing/2014/main" id="{3A4111F3-F27B-46C2-93EE-60EBD78E8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1" r="25830"/>
          <a:stretch/>
        </p:blipFill>
        <p:spPr>
          <a:xfrm>
            <a:off x="38100" y="5026447"/>
            <a:ext cx="9921926" cy="6915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C1DA342A-6B35-43FF-B4A1-159C4A0899AA}"/>
              </a:ext>
            </a:extLst>
          </p:cNvPr>
          <p:cNvSpPr txBox="1"/>
          <p:nvPr/>
        </p:nvSpPr>
        <p:spPr>
          <a:xfrm>
            <a:off x="1634721" y="3867150"/>
            <a:ext cx="6781800" cy="130894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endParaRPr lang="pt-BR" sz="700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CHURRASQUEIRAS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  <p:pic>
        <p:nvPicPr>
          <p:cNvPr id="11" name="Imagem 10" descr="Uma imagem contendo no interior, pequeno, balcão, mesa&#10;&#10;Descrição gerada automaticamente">
            <a:extLst>
              <a:ext uri="{FF2B5EF4-FFF2-40B4-BE49-F238E27FC236}">
                <a16:creationId xmlns:a16="http://schemas.microsoft.com/office/drawing/2014/main" id="{43BEE0D3-A9BD-4E3B-B6B5-AA95D32F6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45"/>
          <a:stretch/>
        </p:blipFill>
        <p:spPr>
          <a:xfrm>
            <a:off x="11414074" y="0"/>
            <a:ext cx="9921926" cy="6387048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58C75C0B-5F42-4F3D-A6DC-C8D5718AC4DA}"/>
              </a:ext>
            </a:extLst>
          </p:cNvPr>
          <p:cNvSpPr txBox="1"/>
          <p:nvPr/>
        </p:nvSpPr>
        <p:spPr>
          <a:xfrm>
            <a:off x="11734800" y="6387048"/>
            <a:ext cx="9271674" cy="1308948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bg2">
                <a:lumMod val="90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endParaRPr lang="pt-BR" sz="700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pt-BR" sz="7000" dirty="0"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AQUECEDORES DE AMBIENTE</a:t>
            </a:r>
            <a:endParaRPr lang="en-US" sz="7000" spc="440" dirty="0"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1">
            <a:extLst>
              <a:ext uri="{FF2B5EF4-FFF2-40B4-BE49-F238E27FC236}">
                <a16:creationId xmlns:a16="http://schemas.microsoft.com/office/drawing/2014/main" id="{AB951295-1BDD-4918-A323-0B58CC5CB7CD}"/>
              </a:ext>
            </a:extLst>
          </p:cNvPr>
          <p:cNvGrpSpPr/>
          <p:nvPr/>
        </p:nvGrpSpPr>
        <p:grpSpPr>
          <a:xfrm rot="2700000">
            <a:off x="15337636" y="-555269"/>
            <a:ext cx="9906812" cy="10629953"/>
            <a:chOff x="0" y="0"/>
            <a:chExt cx="1913890" cy="191389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1076E3-A6C4-4C3D-98F9-409BE91E56B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837766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7408200A-AC5E-486D-A289-BE6B0062A7E3}"/>
              </a:ext>
            </a:extLst>
          </p:cNvPr>
          <p:cNvGrpSpPr/>
          <p:nvPr/>
        </p:nvGrpSpPr>
        <p:grpSpPr>
          <a:xfrm rot="2700000">
            <a:off x="16382594" y="-574319"/>
            <a:ext cx="9906812" cy="10629953"/>
            <a:chOff x="0" y="0"/>
            <a:chExt cx="1913890" cy="191389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1EB8E7C7-D2E4-4FFC-A9C7-168AA8672DE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BFDC"/>
            </a:solidFill>
          </p:spPr>
        </p:sp>
      </p:grpSp>
      <p:pic>
        <p:nvPicPr>
          <p:cNvPr id="5" name="Imagem 4" descr="Rua de uma cidade&#10;&#10;Descrição gerada automaticamente">
            <a:extLst>
              <a:ext uri="{FF2B5EF4-FFF2-40B4-BE49-F238E27FC236}">
                <a16:creationId xmlns:a16="http://schemas.microsoft.com/office/drawing/2014/main" id="{2C194E18-68F1-41F4-B056-D88E42A60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93"/>
          <a:stretch/>
        </p:blipFill>
        <p:spPr>
          <a:xfrm>
            <a:off x="-1" y="-19050"/>
            <a:ext cx="18016392" cy="12020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14171F5-30A7-4D16-B42D-172F76DA9806}"/>
              </a:ext>
            </a:extLst>
          </p:cNvPr>
          <p:cNvSpPr txBox="1"/>
          <p:nvPr/>
        </p:nvSpPr>
        <p:spPr>
          <a:xfrm>
            <a:off x="419100" y="9393525"/>
            <a:ext cx="20497800" cy="2169825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4500" b="0" i="1" dirty="0">
                <a:solidFill>
                  <a:schemeClr val="bg2">
                    <a:lumMod val="25000"/>
                  </a:schemeClr>
                </a:solidFill>
                <a:effectLst/>
                <a:latin typeface="Petrobras Sans"/>
              </a:rPr>
              <a:t>A opção pelo gás natural criou um mercado em franca expansão, especialmente nos grandes centros urbanos de todo país. As companhias distribuidoras estaduais vêm ampliando suas redes, com investimentos expressivos.</a:t>
            </a:r>
            <a:endParaRPr lang="pt-BR" sz="4500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102</Words>
  <Application>Microsoft Office PowerPoint</Application>
  <PresentationFormat>Personalizar</PresentationFormat>
  <Paragraphs>22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Open Sans Condensed</vt:lpstr>
      <vt:lpstr>Open Sans Hebrew Condensed Bold Bold</vt:lpstr>
      <vt:lpstr>Calibri</vt:lpstr>
      <vt:lpstr>Petrobras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gás natural</dc:title>
  <dc:creator>Daniela Cardoso</dc:creator>
  <cp:lastModifiedBy>Daniela Cardoso</cp:lastModifiedBy>
  <cp:revision>11</cp:revision>
  <dcterms:created xsi:type="dcterms:W3CDTF">2006-08-16T00:00:00Z</dcterms:created>
  <dcterms:modified xsi:type="dcterms:W3CDTF">2021-07-23T19:21:31Z</dcterms:modified>
  <dc:identifier>DAEk-LWPdzA</dc:identifier>
</cp:coreProperties>
</file>